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sldIdLst>
    <p:sldId id="278" r:id="rId2"/>
    <p:sldId id="279" r:id="rId3"/>
    <p:sldId id="280" r:id="rId4"/>
    <p:sldId id="281" r:id="rId5"/>
    <p:sldId id="282" r:id="rId6"/>
  </p:sldIdLst>
  <p:sldSz cx="9906000" cy="6858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  <a:srgbClr val="ECD59C"/>
    <a:srgbClr val="A4886C"/>
    <a:srgbClr val="4A312C"/>
    <a:srgbClr val="F0C698"/>
    <a:srgbClr val="ECB77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4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3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1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4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1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8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006E43-67FF-44E4-9CA8-FE36AA051FC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89ED-9E07-46E9-83C5-C085EA9B6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0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r="3362"/>
          <a:stretch/>
        </p:blipFill>
        <p:spPr>
          <a:xfrm>
            <a:off x="0" y="170474"/>
            <a:ext cx="9906000" cy="65170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87526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74"/>
            <a:ext cx="9906000" cy="65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74"/>
            <a:ext cx="9906000" cy="6517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3702" y="548639"/>
            <a:ext cx="6084916" cy="36243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87525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142" y="714240"/>
            <a:ext cx="590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Художественный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chemeClr val="bg1"/>
                </a:solidFill>
              </a:rPr>
              <a:t>(игровой) фильм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142" y="1269957"/>
            <a:ext cx="5902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Короткометражный игровой фильм, продолжительностью до 10 минут, посвященный деятельности детского технопарка «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Сюжет фильма может выстраиваться на реальных событиях из жизни обучающихся и их наставников, раскрывающих особенности уникальности получаемого образования, успехов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кванторианцев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Сюжетная линия выстраивается самостоятельно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кванторианцами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Приветствуются массовые сцены с участием не менее 50 обучающихся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Кванториумов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678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74"/>
            <a:ext cx="9906000" cy="6517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87525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2015" y="457200"/>
            <a:ext cx="6084916" cy="36243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1644" y="673331"/>
            <a:ext cx="543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Документальный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516" y="1404851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Короткометражный документальный фильм, продолжительностью до 7 минут, посвященный: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биографическим аспектам жизни, выдающихся жителей региона (города), внесших значительный личный вклад в историческое, культурное, экономическое развитие региона (города):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ключевым историческим событиям развития региона (города).</a:t>
            </a:r>
          </a:p>
        </p:txBody>
      </p:sp>
    </p:spTree>
    <p:extLst>
      <p:ext uri="{BB962C8B-B14F-4D97-AF65-F5344CB8AC3E}">
        <p14:creationId xmlns:p14="http://schemas.microsoft.com/office/powerpoint/2010/main" val="331456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74"/>
            <a:ext cx="9906000" cy="65170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87525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5390" y="482139"/>
            <a:ext cx="6084916" cy="36243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1891" y="1090065"/>
            <a:ext cx="583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Научно-познавательный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(учебный) фильм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891" y="1936557"/>
            <a:ext cx="586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Короткометражный научно-познавательный (учебный) фильм продолжительностью до 7 минут, посвященный научно-техническим открытиям и изобретениям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98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74"/>
            <a:ext cx="9906000" cy="65170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687525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906000" cy="170474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5390" y="482139"/>
            <a:ext cx="6084916" cy="36243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87979" y="1165484"/>
            <a:ext cx="583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Анимационный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390" y="1797623"/>
            <a:ext cx="601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Короткометражный анимационный фильм, продолжительностью до 3 минут, свободный по 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5343072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8210</TotalTime>
  <Words>145</Words>
  <Application>Microsoft Office PowerPoint</Application>
  <PresentationFormat>Лист A4 (210x297 мм)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 2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RCIiOKO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Сычева</dc:creator>
  <cp:lastModifiedBy>Сычева Юлия Николаевна</cp:lastModifiedBy>
  <cp:revision>122</cp:revision>
  <cp:lastPrinted>2018-01-29T05:24:12Z</cp:lastPrinted>
  <dcterms:created xsi:type="dcterms:W3CDTF">2017-09-28T04:21:11Z</dcterms:created>
  <dcterms:modified xsi:type="dcterms:W3CDTF">2018-01-29T06:22:18Z</dcterms:modified>
</cp:coreProperties>
</file>